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7"/>
  </p:notesMasterIdLst>
  <p:sldIdLst>
    <p:sldId id="748" r:id="rId5"/>
    <p:sldId id="749" r:id="rId6"/>
  </p:sldIdLst>
  <p:sldSz cx="12192000" cy="6858000"/>
  <p:notesSz cx="7102475" cy="93884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63D"/>
    <a:srgbClr val="004620"/>
    <a:srgbClr val="2E826A"/>
    <a:srgbClr val="2E507A"/>
    <a:srgbClr val="C8D2DC"/>
    <a:srgbClr val="FFFFCC"/>
    <a:srgbClr val="660066"/>
    <a:srgbClr val="000066"/>
    <a:srgbClr val="800000"/>
    <a:srgbClr val="C072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0031F36-DF83-4455-BFD2-284F58C21F13}" v="3" dt="2021-01-25T15:10:32.54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87" autoAdjust="0"/>
    <p:restoredTop sz="86410" autoAdjust="0"/>
  </p:normalViewPr>
  <p:slideViewPr>
    <p:cSldViewPr snapToGrid="0" showGuides="1">
      <p:cViewPr varScale="1">
        <p:scale>
          <a:sx n="96" d="100"/>
          <a:sy n="96" d="100"/>
        </p:scale>
        <p:origin x="342" y="8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6" Type="http://schemas.microsoft.com/office/2015/10/relationships/revisionInfo" Target="revisionInfo.xml"/><Relationship Id="rId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Relationship Id="rId77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llenkracht@yahoo.com" userId="04bbb7be2b253b10" providerId="LiveId" clId="{20031F36-DF83-4455-BFD2-284F58C21F13}"/>
    <pc:docChg chg="undo custSel modSld">
      <pc:chgData name="ellenkracht@yahoo.com" userId="04bbb7be2b253b10" providerId="LiveId" clId="{20031F36-DF83-4455-BFD2-284F58C21F13}" dt="2021-01-25T15:10:40.772" v="58" actId="1076"/>
      <pc:docMkLst>
        <pc:docMk/>
      </pc:docMkLst>
      <pc:sldChg chg="addSp modSp mod modNotesTx">
        <pc:chgData name="ellenkracht@yahoo.com" userId="04bbb7be2b253b10" providerId="LiveId" clId="{20031F36-DF83-4455-BFD2-284F58C21F13}" dt="2021-01-25T15:10:40.772" v="58" actId="1076"/>
        <pc:sldMkLst>
          <pc:docMk/>
          <pc:sldMk cId="166097431" sldId="540"/>
        </pc:sldMkLst>
        <pc:spChg chg="add mod">
          <ac:chgData name="ellenkracht@yahoo.com" userId="04bbb7be2b253b10" providerId="LiveId" clId="{20031F36-DF83-4455-BFD2-284F58C21F13}" dt="2021-01-25T15:10:40.772" v="58" actId="1076"/>
          <ac:spMkLst>
            <pc:docMk/>
            <pc:sldMk cId="166097431" sldId="540"/>
            <ac:spMk id="66" creationId="{0FF0A044-D090-4071-8493-5C27845BEB5B}"/>
          </ac:spMkLst>
        </pc:spChg>
      </pc:sldChg>
      <pc:sldChg chg="addSp delSp modSp mod modNotesTx">
        <pc:chgData name="ellenkracht@yahoo.com" userId="04bbb7be2b253b10" providerId="LiveId" clId="{20031F36-DF83-4455-BFD2-284F58C21F13}" dt="2021-01-25T15:06:29.481" v="53" actId="20577"/>
        <pc:sldMkLst>
          <pc:docMk/>
          <pc:sldMk cId="2491775665" sldId="546"/>
        </pc:sldMkLst>
        <pc:spChg chg="add del mod">
          <ac:chgData name="ellenkracht@yahoo.com" userId="04bbb7be2b253b10" providerId="LiveId" clId="{20031F36-DF83-4455-BFD2-284F58C21F13}" dt="2021-01-25T15:06:05.571" v="5" actId="478"/>
          <ac:spMkLst>
            <pc:docMk/>
            <pc:sldMk cId="2491775665" sldId="546"/>
            <ac:spMk id="80" creationId="{0000A20D-5254-42F0-AD58-A3460FF36A48}"/>
          </ac:spMkLst>
        </pc:spChg>
        <pc:spChg chg="add mod">
          <ac:chgData name="ellenkracht@yahoo.com" userId="04bbb7be2b253b10" providerId="LiveId" clId="{20031F36-DF83-4455-BFD2-284F58C21F13}" dt="2021-01-25T15:06:02.062" v="4" actId="1076"/>
          <ac:spMkLst>
            <pc:docMk/>
            <pc:sldMk cId="2491775665" sldId="546"/>
            <ac:spMk id="81" creationId="{A55A2DA0-39AA-4D7E-AA6D-29DFF92DD30B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739" cy="469424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3092" y="0"/>
            <a:ext cx="3077739" cy="469424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r">
              <a:defRPr sz="1200"/>
            </a:lvl1pPr>
          </a:lstStyle>
          <a:p>
            <a:fld id="{600508A5-2B35-4928-B652-4828FCDD76D6}" type="datetimeFigureOut">
              <a:rPr lang="en-US" smtClean="0"/>
              <a:pPr/>
              <a:t>1/20/2023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704850"/>
            <a:ext cx="6257925" cy="35194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229" tIns="47114" rIns="94229" bIns="47114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vert="horz" lIns="94229" tIns="47114" rIns="94229" bIns="47114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917422"/>
            <a:ext cx="3077739" cy="469424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3092" y="8917422"/>
            <a:ext cx="3077739" cy="469424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r">
              <a:defRPr sz="1200"/>
            </a:lvl1pPr>
          </a:lstStyle>
          <a:p>
            <a:fld id="{3E6E772A-72EE-41BF-9869-59541ECC957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74313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6E772A-72EE-41BF-9869-59541ECC9571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6369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6E772A-72EE-41BF-9869-59541ECC9571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99620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1AF548-DB7B-4C29-88E0-60F3C7C42DC7}" type="datetime1">
              <a:rPr lang="en-US" smtClean="0"/>
              <a:pPr/>
              <a:t>1/20/2023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AC9F87-69F2-4FAD-9B17-FD046999320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8755D-5425-4691-B564-76C041BF6F49}" type="datetime1">
              <a:rPr lang="en-US" smtClean="0"/>
              <a:pPr/>
              <a:t>1/20/2023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87363" y="6492876"/>
            <a:ext cx="28448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3AC9F87-69F2-4FAD-9B17-FD046999320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76E38C-EB42-42BE-8BB5-CEB67EB3325A}" type="datetime1">
              <a:rPr lang="en-US" smtClean="0"/>
              <a:pPr/>
              <a:t>1/20/2023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899331" y="6492876"/>
            <a:ext cx="28448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3AC9F87-69F2-4FAD-9B17-FD046999320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-25162"/>
            <a:ext cx="10972800" cy="1143000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3DFD19-A416-4AD6-8123-C4D1C2910F2F}" type="datetime1">
              <a:rPr lang="en-US" smtClean="0"/>
              <a:pPr/>
              <a:t>1/20/2023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AC9F87-69F2-4FAD-9B17-FD046999320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7636A-EB92-43CE-A74F-DBBFA0D39F7C}" type="datetime1">
              <a:rPr lang="en-US" smtClean="0"/>
              <a:pPr/>
              <a:t>1/20/2023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AC9F87-69F2-4FAD-9B17-FD0469993207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0D9C3BDC-564E-4614-B27D-A02B95E08973}"/>
              </a:ext>
            </a:extLst>
          </p:cNvPr>
          <p:cNvCxnSpPr/>
          <p:nvPr userDrawn="1"/>
        </p:nvCxnSpPr>
        <p:spPr>
          <a:xfrm>
            <a:off x="0" y="876925"/>
            <a:ext cx="9541239" cy="0"/>
          </a:xfrm>
          <a:prstGeom prst="line">
            <a:avLst/>
          </a:prstGeom>
          <a:ln>
            <a:solidFill>
              <a:srgbClr val="2E507A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69EBB-04C5-4E5F-9817-678D5DB83E23}" type="datetime1">
              <a:rPr lang="en-US" smtClean="0"/>
              <a:pPr/>
              <a:t>1/20/2023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AC9F87-69F2-4FAD-9B17-FD046999320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8FB8B-4BEA-43AD-B5A4-4C3BB3B8F092}" type="datetime1">
              <a:rPr lang="en-US" smtClean="0"/>
              <a:pPr/>
              <a:t>1/20/2023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AC9F87-69F2-4FAD-9B17-FD046999320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4DDB8-B84B-4424-93E2-C91AFAAB3563}" type="datetime1">
              <a:rPr lang="en-US" smtClean="0"/>
              <a:pPr/>
              <a:t>1/20/2023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824685" y="6492876"/>
            <a:ext cx="28448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3AC9F87-69F2-4FAD-9B17-FD046999320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B3C0A3-A05E-4E56-A0CD-2CA28FAC67B5}" type="datetime1">
              <a:rPr lang="en-US" smtClean="0"/>
              <a:pPr/>
              <a:t>1/20/2023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973976" y="6492876"/>
            <a:ext cx="28448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3AC9F87-69F2-4FAD-9B17-FD046999320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6B904-9293-4F0B-BC49-52D5C059D602}" type="datetime1">
              <a:rPr lang="en-US" smtClean="0"/>
              <a:pPr/>
              <a:t>1/20/2023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824685" y="6492876"/>
            <a:ext cx="28448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3AC9F87-69F2-4FAD-9B17-FD046999320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656C0-8D18-4C5C-9155-43F7165BE76B}" type="datetime1">
              <a:rPr lang="en-US" smtClean="0"/>
              <a:pPr/>
              <a:t>1/20/2023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812245" y="6492876"/>
            <a:ext cx="28448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3AC9F87-69F2-4FAD-9B17-FD046999320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F68B2D-810D-4A7D-AB28-548333C0D0B5}" type="datetime1">
              <a:rPr lang="en-US" smtClean="0"/>
              <a:pPr/>
              <a:t>1/20/2023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AC9F87-69F2-4FAD-9B17-FD046999320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Box 6"/>
          <p:cNvSpPr txBox="1"/>
          <p:nvPr userDrawn="1"/>
        </p:nvSpPr>
        <p:spPr>
          <a:xfrm>
            <a:off x="0" y="1867"/>
            <a:ext cx="16016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CONFIDENTIAL</a:t>
            </a:r>
            <a:endParaRPr lang="en-US" b="1" dirty="0">
              <a:solidFill>
                <a:srgbClr val="FF0000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Program Assessment: &lt;Insert Program Name&gt;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AC9F87-69F2-4FAD-9B17-FD0469993207}" type="slidenum">
              <a:rPr lang="en-US" smtClean="0"/>
              <a:pPr/>
              <a:t>1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7864753"/>
              </p:ext>
            </p:extLst>
          </p:nvPr>
        </p:nvGraphicFramePr>
        <p:xfrm>
          <a:off x="879071" y="1425218"/>
          <a:ext cx="11247120" cy="247426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37360">
                  <a:extLst>
                    <a:ext uri="{9D8B030D-6E8A-4147-A177-3AD203B41FA5}">
                      <a16:colId xmlns:a16="http://schemas.microsoft.com/office/drawing/2014/main" val="379864377"/>
                    </a:ext>
                  </a:extLst>
                </a:gridCol>
                <a:gridCol w="1554480">
                  <a:extLst>
                    <a:ext uri="{9D8B030D-6E8A-4147-A177-3AD203B41FA5}">
                      <a16:colId xmlns:a16="http://schemas.microsoft.com/office/drawing/2014/main" val="87490040"/>
                    </a:ext>
                  </a:extLst>
                </a:gridCol>
                <a:gridCol w="7955280">
                  <a:extLst>
                    <a:ext uri="{9D8B030D-6E8A-4147-A177-3AD203B41FA5}">
                      <a16:colId xmlns:a16="http://schemas.microsoft.com/office/drawing/2014/main" val="137526853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Rubric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Rating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Comments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88147093"/>
                  </a:ext>
                </a:extLst>
              </a:tr>
              <a:tr h="1361747">
                <a:tc>
                  <a:txBody>
                    <a:bodyPr/>
                    <a:lstStyle/>
                    <a:p>
                      <a:r>
                        <a:rPr lang="en-US" dirty="0" smtClean="0"/>
                        <a:t>Strategic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513834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Core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851653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Effectiveness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45935949"/>
                  </a:ext>
                </a:extLst>
              </a:tr>
            </a:tbl>
          </a:graphicData>
        </a:graphic>
      </p:graphicFrame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129307" y="791393"/>
            <a:ext cx="3413993" cy="53864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u="sng" dirty="0" smtClean="0"/>
              <a:t>Scorecard</a:t>
            </a:r>
            <a:endParaRPr lang="en-US" sz="2800" u="sng" dirty="0" smtClean="0"/>
          </a:p>
        </p:txBody>
      </p:sp>
      <p:sp>
        <p:nvSpPr>
          <p:cNvPr id="3" name="Rectangle 2"/>
          <p:cNvSpPr/>
          <p:nvPr/>
        </p:nvSpPr>
        <p:spPr>
          <a:xfrm>
            <a:off x="222877" y="4758586"/>
            <a:ext cx="224843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u="sng" dirty="0"/>
              <a:t>Cost Considerations</a:t>
            </a:r>
          </a:p>
        </p:txBody>
      </p:sp>
    </p:spTree>
    <p:extLst>
      <p:ext uri="{BB962C8B-B14F-4D97-AF65-F5344CB8AC3E}">
        <p14:creationId xmlns:p14="http://schemas.microsoft.com/office/powerpoint/2010/main" val="39684114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Assessment Summary</a:t>
            </a:r>
            <a:r>
              <a:rPr lang="en-US" sz="4400" kern="1200" dirty="0" smtClean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  <a:t>: &lt;Insert Program Name&gt;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246910"/>
            <a:ext cx="10972800" cy="5029199"/>
          </a:xfrm>
        </p:spPr>
        <p:txBody>
          <a:bodyPr>
            <a:normAutofit/>
          </a:bodyPr>
          <a:lstStyle/>
          <a:p>
            <a:r>
              <a:rPr lang="en-US" sz="2000" dirty="0"/>
              <a:t>Guidance from Program Assessment Scorecard and Cost Consideration:</a:t>
            </a:r>
          </a:p>
          <a:p>
            <a:pPr lvl="1"/>
            <a:r>
              <a:rPr lang="en-US" sz="1800" dirty="0"/>
              <a:t>Overall Rating = </a:t>
            </a:r>
            <a:r>
              <a:rPr lang="en-US" sz="1800" dirty="0" smtClean="0"/>
              <a:t>&lt;insert #&gt;</a:t>
            </a:r>
            <a:r>
              <a:rPr lang="en-US" sz="1800" dirty="0" smtClean="0"/>
              <a:t> </a:t>
            </a:r>
            <a:r>
              <a:rPr lang="en-US" sz="1800" dirty="0"/>
              <a:t>…. </a:t>
            </a:r>
            <a:r>
              <a:rPr lang="en-US" sz="1800" dirty="0" smtClean="0"/>
              <a:t>“Recommended Action” from Program Assessment Methodology</a:t>
            </a:r>
            <a:endParaRPr lang="en-US" sz="1800" dirty="0"/>
          </a:p>
          <a:p>
            <a:pPr lvl="1"/>
            <a:r>
              <a:rPr lang="en-US" sz="1800" dirty="0" smtClean="0"/>
              <a:t>Annual resource allocations are  &lt;select one: Sustainable /  Not Sustainable &gt; </a:t>
            </a:r>
          </a:p>
          <a:p>
            <a:pPr marL="457200" lvl="1" indent="0">
              <a:buNone/>
            </a:pPr>
            <a:endParaRPr lang="en-US" sz="1800" dirty="0"/>
          </a:p>
          <a:p>
            <a:r>
              <a:rPr lang="en-US" sz="2000" dirty="0" smtClean="0"/>
              <a:t>Recommendation / Action:</a:t>
            </a:r>
            <a:endParaRPr lang="en-US" sz="1800" dirty="0" smtClean="0"/>
          </a:p>
          <a:p>
            <a:pPr marL="0" indent="0">
              <a:buNone/>
            </a:pPr>
            <a:endParaRPr lang="en-US" sz="1800" dirty="0" smtClean="0"/>
          </a:p>
          <a:p>
            <a:pPr marL="0" indent="0">
              <a:buNone/>
            </a:pPr>
            <a:endParaRPr lang="en-US" sz="1800" dirty="0" smtClean="0"/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endParaRPr lang="en-US" sz="1800" dirty="0" smtClean="0"/>
          </a:p>
          <a:p>
            <a:pPr marL="0" indent="0">
              <a:buNone/>
            </a:pP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AC9F87-69F2-4FAD-9B17-FD0469993207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19680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ABBAE5F28BA9A40BBB409B81F1CB281" ma:contentTypeVersion="13" ma:contentTypeDescription="Create a new document." ma:contentTypeScope="" ma:versionID="4746711c1513de24055fdec934a9e32b">
  <xsd:schema xmlns:xsd="http://www.w3.org/2001/XMLSchema" xmlns:xs="http://www.w3.org/2001/XMLSchema" xmlns:p="http://schemas.microsoft.com/office/2006/metadata/properties" xmlns:ns3="271dc606-b96b-498a-a7d9-4039db664794" xmlns:ns4="7f4eae3f-d7c9-4627-9f9c-8de084c5faa6" targetNamespace="http://schemas.microsoft.com/office/2006/metadata/properties" ma:root="true" ma:fieldsID="b76ed3d1cf67d26b7543236819eed580" ns3:_="" ns4:_="">
    <xsd:import namespace="271dc606-b96b-498a-a7d9-4039db664794"/>
    <xsd:import namespace="7f4eae3f-d7c9-4627-9f9c-8de084c5faa6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DateTaken" minOccurs="0"/>
                <xsd:element ref="ns3:MediaServiceOCR" minOccurs="0"/>
                <xsd:element ref="ns3:MediaServiceLocation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71dc606-b96b-498a-a7d9-4039db66479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DateTaken" ma:index="11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3" nillable="true" ma:displayName="Location" ma:internalName="MediaServiceLocation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f4eae3f-d7c9-4627-9f9c-8de084c5faa6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3EA15991-DC61-43BD-84BE-BDFBF812C91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71dc606-b96b-498a-a7d9-4039db664794"/>
    <ds:schemaRef ds:uri="7f4eae3f-d7c9-4627-9f9c-8de084c5faa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AAB3494C-AA1E-4D59-9651-4EDD529ADFED}">
  <ds:schemaRefs>
    <ds:schemaRef ds:uri="http://www.w3.org/XML/1998/namespace"/>
    <ds:schemaRef ds:uri="http://schemas.openxmlformats.org/package/2006/metadata/core-properties"/>
    <ds:schemaRef ds:uri="http://schemas.microsoft.com/office/2006/documentManagement/types"/>
    <ds:schemaRef ds:uri="7f4eae3f-d7c9-4627-9f9c-8de084c5faa6"/>
    <ds:schemaRef ds:uri="http://purl.org/dc/elements/1.1/"/>
    <ds:schemaRef ds:uri="http://schemas.microsoft.com/office/infopath/2007/PartnerControls"/>
    <ds:schemaRef ds:uri="http://purl.org/dc/terms/"/>
    <ds:schemaRef ds:uri="271dc606-b96b-498a-a7d9-4039db664794"/>
    <ds:schemaRef ds:uri="http://schemas.microsoft.com/office/2006/metadata/properties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ABEA4FAE-9112-47AD-A624-CC60CA632A23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17296</TotalTime>
  <Words>70</Words>
  <Application>Microsoft Office PowerPoint</Application>
  <PresentationFormat>Widescreen</PresentationFormat>
  <Paragraphs>22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Calibri</vt:lpstr>
      <vt:lpstr>Office Theme</vt:lpstr>
      <vt:lpstr>Program Assessment: &lt;Insert Program Name&gt;</vt:lpstr>
      <vt:lpstr>Assessment Summary: &lt;Insert Program Name&gt;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MRS Governance:   Operating Committees</dc:title>
  <dc:creator>Joe Lindahl</dc:creator>
  <cp:lastModifiedBy>Todd Osman</cp:lastModifiedBy>
  <cp:revision>942</cp:revision>
  <cp:lastPrinted>2020-10-28T13:22:05Z</cp:lastPrinted>
  <dcterms:created xsi:type="dcterms:W3CDTF">2020-10-01T14:26:27Z</dcterms:created>
  <dcterms:modified xsi:type="dcterms:W3CDTF">2023-01-20T15:28:55Z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0x010100DABBAE5F28BA9A40BBB409B81F1CB281</vt:lpwstr>
  </property>
</Properties>
</file>